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E5661-41B7-4739-BE4D-4A5DE69F3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F0F31C-91A0-42F9-83A8-86A8C5C54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D14D4-C387-4800-943F-977E240B3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BF639-B52B-468F-BC53-FBAF3D78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81C85-E73C-4EB8-8102-5F7AD27F3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5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34544-F992-4391-82C1-FC2780FCE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0AAF4-1C89-48B6-B644-CE3D9E4B3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16214-B4EF-409D-B4AD-F2D7ACDEE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BD0D6-269E-4C37-B6BA-E7B6DE230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795A3-70FA-41AD-9195-9119D52C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26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920244-80FC-49C2-AC94-06FC425E7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1D153-1939-4BBB-B0E5-E6D4C652E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CE50E-902F-4434-BE1C-1A9435E7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161B3-2FBB-4BE5-B120-C957F085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A88C9-BECC-4597-9BBC-1D473C83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14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1F2D2-3C0B-4760-862D-66638000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65ADC-B93B-4172-B403-29700D121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B591A-EA8E-4344-9985-1C6A1524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179FE-8350-4A97-8010-12A90EB7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E28C7-60EC-4513-B5D2-7B3344319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0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03E6-5FC5-47A4-850D-5FE40DF3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53B60-BF7B-491F-9B62-0A0D77262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5D5F5-C5B4-4FE5-88E8-5057AA96F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3A0E7-81D0-4AFA-B803-8119F4FD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E6BEB-D190-49A8-A274-1083DBF5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37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8A285-B200-42BD-AEC7-F29336E28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37DDE-620B-4291-A9B5-93EBF3995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D0229-A11F-41FB-A450-173730A28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C76F0-1E81-480A-B7E6-DAE9C7E1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1DE5F-5C34-4304-B559-1F7D9E11B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360C4-44F6-4959-B55D-849BA60F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8CB83-D21B-43D1-B061-249AE5D8C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A9F17-452D-4D21-97E7-F071C992F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0F079-9F44-40A9-A7AE-A68A50029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E1A233-E39A-4CAE-922B-4A8FB847C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B1F61-297E-497C-A6E5-8D48DCB6A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367FE9-70EF-4DB6-AC33-0881112E8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963D1A-11DD-4739-A610-B3ED48E6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0A96D1-4F4C-4F75-88AD-C312DCDB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5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6551-7F5E-4C69-B808-CB08C682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71037-551E-4E02-B027-1EB50820D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8D5E5-DF7F-407C-BA9A-9935C0B8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94009-0D38-4B71-BF7D-258A46D10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99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C7074-B554-424B-AFD4-C357BD274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6754E-193D-4130-BCD7-D356C8F9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966FD-77AF-4501-AC55-387AF7E2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833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DBC61-E7F3-4868-8296-4F4F35711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70FF3-9726-4F0D-ABA0-92FCF30CB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E78D0-B4CC-4037-97C1-65245C7B9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1C0E6-B70D-4B8B-B885-D9BF7389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9DC92-93C8-460C-AE30-F9A42841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8FA1E-876C-4588-95F4-EC5D9376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11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C7678-6269-48CC-A847-013CC06B8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D41C3-D7BA-4809-9CA5-18D643679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F126F-ADFE-4488-865D-A19BA7739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DE59B-4E48-4436-A80D-0EF0F374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78248-1C20-4DD2-B4AC-CBBCE4ED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80EC9-A0AF-4FD5-9B54-BDE3675FD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5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6A6242-8E25-48FB-833E-D60F2A4F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B2432-7AA3-431A-9414-6A6F6808B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E6A46-7B8B-4D6B-AC95-1F3B0C32F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122C0-A62A-491A-ADB2-75B99C93F705}" type="datetimeFigureOut">
              <a:rPr lang="en-GB" smtClean="0"/>
              <a:t>02/02/2022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9741B-60C1-419F-94DB-A44596E28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36306-AE2A-4035-B2A4-EE23D63CC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9962C-1F62-42C6-A6F2-16833F6FF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73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8C6F5-797A-417B-96D2-E073CC13F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425" y="2046986"/>
            <a:ext cx="9948672" cy="2764028"/>
          </a:xfrm>
        </p:spPr>
        <p:txBody>
          <a:bodyPr anchor="ctr">
            <a:normAutofit/>
          </a:bodyPr>
          <a:lstStyle/>
          <a:p>
            <a:r>
              <a:rPr lang="en-GB" sz="6100" b="1" dirty="0"/>
              <a:t>85 </a:t>
            </a:r>
            <a:r>
              <a:rPr lang="en-GB" sz="6100" b="1" dirty="0" err="1"/>
              <a:t>Fernside</a:t>
            </a:r>
            <a:r>
              <a:rPr lang="en-GB" sz="6100" b="1" dirty="0"/>
              <a:t> Avenue, Hanworth, TW13 7BJ</a:t>
            </a:r>
            <a:br>
              <a:rPr lang="en-GB" sz="6100" b="1" dirty="0"/>
            </a:br>
            <a:endParaRPr lang="en-GB" sz="61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47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1D742A-D2AB-430A-91DC-E1D0372F9757}"/>
              </a:ext>
            </a:extLst>
          </p:cNvPr>
          <p:cNvSpPr txBox="1"/>
          <p:nvPr/>
        </p:nvSpPr>
        <p:spPr>
          <a:xfrm>
            <a:off x="4603468" y="4741948"/>
            <a:ext cx="6829520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Before Work Photos</a:t>
            </a:r>
          </a:p>
        </p:txBody>
      </p:sp>
      <p:pic>
        <p:nvPicPr>
          <p:cNvPr id="4" name="Picture 3" descr="A picture containing building, outdoor, brick, building material&#10;&#10;Description automatically generated">
            <a:extLst>
              <a:ext uri="{FF2B5EF4-FFF2-40B4-BE49-F238E27FC236}">
                <a16:creationId xmlns:a16="http://schemas.microsoft.com/office/drawing/2014/main" id="{E949985B-3508-4A2F-A522-63AFFC4CC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3" r="3" b="21991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picture containing indoor, power saw, dirty&#10;&#10;Description automatically generated">
            <a:extLst>
              <a:ext uri="{FF2B5EF4-FFF2-40B4-BE49-F238E27FC236}">
                <a16:creationId xmlns:a16="http://schemas.microsoft.com/office/drawing/2014/main" id="{281B5F16-E7DD-4724-B825-34A174DF96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716"/>
          <a:stretch/>
        </p:blipFill>
        <p:spPr>
          <a:xfrm>
            <a:off x="4202549" y="321732"/>
            <a:ext cx="3793472" cy="4111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A picture containing wall, indoor, building, floor&#10;&#10;Description automatically generated">
            <a:extLst>
              <a:ext uri="{FF2B5EF4-FFF2-40B4-BE49-F238E27FC236}">
                <a16:creationId xmlns:a16="http://schemas.microsoft.com/office/drawing/2014/main" id="{6C6BD030-0057-42E7-BEA3-9839BC9105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6" b="25631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picture containing tree, outdoor, ground, plant&#10;&#10;Description automatically generated">
            <a:extLst>
              <a:ext uri="{FF2B5EF4-FFF2-40B4-BE49-F238E27FC236}">
                <a16:creationId xmlns:a16="http://schemas.microsoft.com/office/drawing/2014/main" id="{B393E1B5-6FC3-4776-B1D4-7442C91FB8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7" r="-2" b="36321"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picture containing outdoor, grass, old, oven&#10;&#10;Description automatically generated">
            <a:extLst>
              <a:ext uri="{FF2B5EF4-FFF2-40B4-BE49-F238E27FC236}">
                <a16:creationId xmlns:a16="http://schemas.microsoft.com/office/drawing/2014/main" id="{B169D019-3575-4BBE-B71E-7277D89E99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6" b="35531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picture containing indoor, floor, window, building&#10;&#10;Description automatically generated">
            <a:extLst>
              <a:ext uri="{FF2B5EF4-FFF2-40B4-BE49-F238E27FC236}">
                <a16:creationId xmlns:a16="http://schemas.microsoft.com/office/drawing/2014/main" id="{F701036A-2AA8-41C7-B59F-C41BC3535C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4" r="-2" b="49629"/>
          <a:stretch/>
        </p:blipFill>
        <p:spPr>
          <a:xfrm>
            <a:off x="317634" y="4525716"/>
            <a:ext cx="3794760" cy="201055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052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building, window, old, stone&#10;&#10;Description automatically generated">
            <a:extLst>
              <a:ext uri="{FF2B5EF4-FFF2-40B4-BE49-F238E27FC236}">
                <a16:creationId xmlns:a16="http://schemas.microsoft.com/office/drawing/2014/main" id="{96338355-079C-42D8-B673-1DD1041108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2" r="-3" b="23792"/>
          <a:stretch/>
        </p:blipFill>
        <p:spPr>
          <a:xfrm>
            <a:off x="20" y="10"/>
            <a:ext cx="4003019" cy="33888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picture containing car, old, transport, dirty&#10;&#10;Description automatically generated">
            <a:extLst>
              <a:ext uri="{FF2B5EF4-FFF2-40B4-BE49-F238E27FC236}">
                <a16:creationId xmlns:a16="http://schemas.microsoft.com/office/drawing/2014/main" id="{A3EABE4B-F297-4926-9A2D-B5173175D3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0" r="-1" b="14374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tree in front of a house&#10;&#10;Description automatically generated with medium confidence">
            <a:extLst>
              <a:ext uri="{FF2B5EF4-FFF2-40B4-BE49-F238E27FC236}">
                <a16:creationId xmlns:a16="http://schemas.microsoft.com/office/drawing/2014/main" id="{8B1E3CFD-CBFF-4950-8373-615066959D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2" r="-3" b="27798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building, window, old, stone&#10;&#10;Description automatically generated">
            <a:extLst>
              <a:ext uri="{FF2B5EF4-FFF2-40B4-BE49-F238E27FC236}">
                <a16:creationId xmlns:a16="http://schemas.microsoft.com/office/drawing/2014/main" id="{AFADC990-EAF2-4032-BDCD-BD9D43E36D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0" r="-3" b="16814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bathroom with a toilet and sink&#10;&#10;Description automatically generated with low confidence">
            <a:extLst>
              <a:ext uri="{FF2B5EF4-FFF2-40B4-BE49-F238E27FC236}">
                <a16:creationId xmlns:a16="http://schemas.microsoft.com/office/drawing/2014/main" id="{65F83CE1-5AA0-4904-A5B7-B9BFBFA672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6785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picture containing ground, outdoor, old, stone&#10;&#10;Description automatically generated">
            <a:extLst>
              <a:ext uri="{FF2B5EF4-FFF2-40B4-BE49-F238E27FC236}">
                <a16:creationId xmlns:a16="http://schemas.microsoft.com/office/drawing/2014/main" id="{BAF79EEF-B049-4108-AD07-FF8ABC2A69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" r="2" b="31870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872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indoor, building, dirty&#10;&#10;Description automatically generated">
            <a:extLst>
              <a:ext uri="{FF2B5EF4-FFF2-40B4-BE49-F238E27FC236}">
                <a16:creationId xmlns:a16="http://schemas.microsoft.com/office/drawing/2014/main" id="{9294E989-290D-4148-91BF-7D64D7238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8" r="-3" b="21397"/>
          <a:stretch/>
        </p:blipFill>
        <p:spPr>
          <a:xfrm>
            <a:off x="20" y="10"/>
            <a:ext cx="4003019" cy="33888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03D12ED2-17E0-4186-8FFE-395C137F81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2" r="-1" b="17342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89327-9467-4B46-9321-6BDB14E7FD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6" r="-3" b="12844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le of wood next to a fence and trees&#10;&#10;Description automatically generated with low confidence">
            <a:extLst>
              <a:ext uri="{FF2B5EF4-FFF2-40B4-BE49-F238E27FC236}">
                <a16:creationId xmlns:a16="http://schemas.microsoft.com/office/drawing/2014/main" id="{3BF942C8-B326-4F01-8642-531C2FAFAD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8" r="-3" b="7576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picture containing indoor, floor, window, tiled&#10;&#10;Description automatically generated">
            <a:extLst>
              <a:ext uri="{FF2B5EF4-FFF2-40B4-BE49-F238E27FC236}">
                <a16:creationId xmlns:a16="http://schemas.microsoft.com/office/drawing/2014/main" id="{DE93257E-B4EF-4810-9CAD-5A63191DA9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5" r="-1" b="27999"/>
          <a:stretch/>
        </p:blipFill>
        <p:spPr>
          <a:xfrm>
            <a:off x="4094479" y="3469102"/>
            <a:ext cx="4014047" cy="3383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picture containing outdoor, ground, old, trunk&#10;&#10;Description automatically generated">
            <a:extLst>
              <a:ext uri="{FF2B5EF4-FFF2-40B4-BE49-F238E27FC236}">
                <a16:creationId xmlns:a16="http://schemas.microsoft.com/office/drawing/2014/main" id="{D7C836A0-BEDB-45D0-B132-B407727670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7" r="2" b="24895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53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2DF47B-A8A4-41F0-BFE3-AA3D0880B84B}"/>
              </a:ext>
            </a:extLst>
          </p:cNvPr>
          <p:cNvSpPr txBox="1"/>
          <p:nvPr/>
        </p:nvSpPr>
        <p:spPr>
          <a:xfrm>
            <a:off x="4603468" y="4741948"/>
            <a:ext cx="6829520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After Work Photos</a:t>
            </a:r>
          </a:p>
        </p:txBody>
      </p:sp>
      <p:pic>
        <p:nvPicPr>
          <p:cNvPr id="10" name="Picture 9" descr="A picture containing floor, indoor, wall, building&#10;&#10;Description automatically generated">
            <a:extLst>
              <a:ext uri="{FF2B5EF4-FFF2-40B4-BE49-F238E27FC236}">
                <a16:creationId xmlns:a16="http://schemas.microsoft.com/office/drawing/2014/main" id="{DF13903A-694C-4BFF-A63A-D4ED31E2BC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0" r="1" b="4166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kitchen with white cabinets&#10;&#10;Description automatically generated with medium confidence">
            <a:extLst>
              <a:ext uri="{FF2B5EF4-FFF2-40B4-BE49-F238E27FC236}">
                <a16:creationId xmlns:a16="http://schemas.microsoft.com/office/drawing/2014/main" id="{39C545F2-BBA3-4846-B443-8E972D198E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1" b="50983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picture containing wall, indoor, floor, room&#10;&#10;Description automatically generated">
            <a:extLst>
              <a:ext uri="{FF2B5EF4-FFF2-40B4-BE49-F238E27FC236}">
                <a16:creationId xmlns:a16="http://schemas.microsoft.com/office/drawing/2014/main" id="{E3402443-0768-4255-B417-55DC9DC7BB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6" b="34919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bathroom with a sink and toilet&#10;&#10;Description automatically generated with medium confidence">
            <a:extLst>
              <a:ext uri="{FF2B5EF4-FFF2-40B4-BE49-F238E27FC236}">
                <a16:creationId xmlns:a16="http://schemas.microsoft.com/office/drawing/2014/main" id="{093C869F-13F4-4D42-A0AB-AB671339BD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6" r="-1" b="16045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kitchen with a sink and shelves&#10;&#10;Description automatically generated with low confidence">
            <a:extLst>
              <a:ext uri="{FF2B5EF4-FFF2-40B4-BE49-F238E27FC236}">
                <a16:creationId xmlns:a16="http://schemas.microsoft.com/office/drawing/2014/main" id="{DDB8F657-BD66-4212-84E4-4719EAFE4B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2" r="-2" b="23430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19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building, house, window&#10;&#10;Description automatically generated">
            <a:extLst>
              <a:ext uri="{FF2B5EF4-FFF2-40B4-BE49-F238E27FC236}">
                <a16:creationId xmlns:a16="http://schemas.microsoft.com/office/drawing/2014/main" id="{59517FCA-7259-4853-B182-BA0DBE1F2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9" r="-3" b="21375"/>
          <a:stretch/>
        </p:blipFill>
        <p:spPr>
          <a:xfrm>
            <a:off x="20" y="10"/>
            <a:ext cx="4003019" cy="33888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containing tree, outdoor, park, wooden&#10;&#10;Description automatically generated">
            <a:extLst>
              <a:ext uri="{FF2B5EF4-FFF2-40B4-BE49-F238E27FC236}">
                <a16:creationId xmlns:a16="http://schemas.microsoft.com/office/drawing/2014/main" id="{DA7BB741-6437-46DB-A157-E4C6042062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" r="10785" b="-3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building, window, stone, roof&#10;&#10;Description automatically generated">
            <a:extLst>
              <a:ext uri="{FF2B5EF4-FFF2-40B4-BE49-F238E27FC236}">
                <a16:creationId xmlns:a16="http://schemas.microsoft.com/office/drawing/2014/main" id="{89E14D7D-54EC-4402-AB6A-272ABFBDD6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9272"/>
          <a:stretch/>
        </p:blipFill>
        <p:spPr>
          <a:xfrm>
            <a:off x="4094479" y="10"/>
            <a:ext cx="4014047" cy="6857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picture containing building, outdoor, window&#10;&#10;Description automatically generated">
            <a:extLst>
              <a:ext uri="{FF2B5EF4-FFF2-40B4-BE49-F238E27FC236}">
                <a16:creationId xmlns:a16="http://schemas.microsoft.com/office/drawing/2014/main" id="{C96B1D09-4D1C-4892-936C-DBC0552F22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1" r="-3" b="12489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bed in a room&#10;&#10;Description automatically generated with medium confidence">
            <a:extLst>
              <a:ext uri="{FF2B5EF4-FFF2-40B4-BE49-F238E27FC236}">
                <a16:creationId xmlns:a16="http://schemas.microsoft.com/office/drawing/2014/main" id="{D5431FFF-4C7D-41A0-904C-8A4211DC0F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9" r="1" b="27680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433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uilding, roof, window&#10;&#10;Description automatically generated">
            <a:extLst>
              <a:ext uri="{FF2B5EF4-FFF2-40B4-BE49-F238E27FC236}">
                <a16:creationId xmlns:a16="http://schemas.microsoft.com/office/drawing/2014/main" id="{EF5C13CB-CE40-4802-B806-A79A983352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1" r="-2" b="38270"/>
          <a:stretch/>
        </p:blipFill>
        <p:spPr>
          <a:xfrm>
            <a:off x="321734" y="321733"/>
            <a:ext cx="5674894" cy="30308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picture containing building, outdoor, house, stone&#10;&#10;Description automatically generated">
            <a:extLst>
              <a:ext uri="{FF2B5EF4-FFF2-40B4-BE49-F238E27FC236}">
                <a16:creationId xmlns:a16="http://schemas.microsoft.com/office/drawing/2014/main" id="{EC7FF382-1F69-45EE-A9A3-D3E3B1A5AA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" r="2903" b="-4"/>
          <a:stretch/>
        </p:blipFill>
        <p:spPr>
          <a:xfrm>
            <a:off x="321735" y="3524289"/>
            <a:ext cx="2676579" cy="2776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A white house with a red roof&#10;&#10;Description automatically generated with medium confidence">
            <a:extLst>
              <a:ext uri="{FF2B5EF4-FFF2-40B4-BE49-F238E27FC236}">
                <a16:creationId xmlns:a16="http://schemas.microsoft.com/office/drawing/2014/main" id="{005BD4E0-2A3A-406D-B5E9-EED1327FC0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6352"/>
          <a:stretch/>
        </p:blipFill>
        <p:spPr>
          <a:xfrm>
            <a:off x="3159553" y="3514855"/>
            <a:ext cx="2837076" cy="27859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house, outdoor, building&#10;&#10;Description automatically generated">
            <a:extLst>
              <a:ext uri="{FF2B5EF4-FFF2-40B4-BE49-F238E27FC236}">
                <a16:creationId xmlns:a16="http://schemas.microsoft.com/office/drawing/2014/main" id="{9E44ECDB-9735-4087-A9F3-4F0B3F1EFF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r="2" b="2"/>
          <a:stretch/>
        </p:blipFill>
        <p:spPr>
          <a:xfrm>
            <a:off x="6195373" y="321733"/>
            <a:ext cx="5674892" cy="59790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9169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15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85 Fernside Avenue, Hanworth, TW13 7BJ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 Vernon Road Feltham TW13 4LH  </dc:title>
  <dc:creator>Komal Reddy Malgireddy</dc:creator>
  <cp:lastModifiedBy>Komal Reddy Malgireddy</cp:lastModifiedBy>
  <cp:revision>9</cp:revision>
  <dcterms:created xsi:type="dcterms:W3CDTF">2022-02-02T11:23:18Z</dcterms:created>
  <dcterms:modified xsi:type="dcterms:W3CDTF">2022-02-02T13:00:08Z</dcterms:modified>
</cp:coreProperties>
</file>